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670550" cx="10080625"/>
  <p:notesSz cx="7559675" cy="10691800"/>
  <p:embeddedFontLst>
    <p:embeddedFont>
      <p:font typeface="Poppins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2" roundtripDataSignature="AMtx7mgV99RRvpJQzyp1ZVamUkZGLzD2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bold.fntdata"/><Relationship Id="rId16" Type="http://schemas.openxmlformats.org/officeDocument/2006/relationships/font" Target="fonts/Poppins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oppins-boldItalic.fntdata"/><Relationship Id="rId6" Type="http://schemas.openxmlformats.org/officeDocument/2006/relationships/slide" Target="slides/slide1.xml"/><Relationship Id="rId18" Type="http://schemas.openxmlformats.org/officeDocument/2006/relationships/font" Target="fonts/Poppi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419760" y="812160"/>
            <a:ext cx="671940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04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04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:notes"/>
          <p:cNvSpPr/>
          <p:nvPr>
            <p:ph idx="2" type="sldImg"/>
          </p:nvPr>
        </p:nvSpPr>
        <p:spPr>
          <a:xfrm>
            <a:off x="419760" y="812160"/>
            <a:ext cx="671940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0" name="Google Shape;140;p1:notes"/>
          <p:cNvSpPr txBox="1"/>
          <p:nvPr>
            <p:ph idx="1" type="body"/>
          </p:nvPr>
        </p:nvSpPr>
        <p:spPr>
          <a:xfrm>
            <a:off x="833040" y="5938200"/>
            <a:ext cx="6666120" cy="56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281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:notes"/>
          <p:cNvSpPr txBox="1"/>
          <p:nvPr/>
        </p:nvSpPr>
        <p:spPr>
          <a:xfrm>
            <a:off x="4716720" y="11876760"/>
            <a:ext cx="3616200" cy="62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443d02634d_0_80:notes"/>
          <p:cNvSpPr txBox="1"/>
          <p:nvPr>
            <p:ph idx="1" type="body"/>
          </p:nvPr>
        </p:nvSpPr>
        <p:spPr>
          <a:xfrm>
            <a:off x="755968" y="5145429"/>
            <a:ext cx="60477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4" name="Google Shape;234;g2443d02634d_0_80:notes"/>
          <p:cNvSpPr/>
          <p:nvPr>
            <p:ph idx="2" type="sldImg"/>
          </p:nvPr>
        </p:nvSpPr>
        <p:spPr>
          <a:xfrm>
            <a:off x="756073" y="1336475"/>
            <a:ext cx="6047400" cy="360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443571a7d6_1_72:notes"/>
          <p:cNvSpPr txBox="1"/>
          <p:nvPr>
            <p:ph idx="1" type="body"/>
          </p:nvPr>
        </p:nvSpPr>
        <p:spPr>
          <a:xfrm>
            <a:off x="755968" y="5145429"/>
            <a:ext cx="60477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7" name="Google Shape;147;g2443571a7d6_1_72:notes"/>
          <p:cNvSpPr/>
          <p:nvPr>
            <p:ph idx="2" type="sldImg"/>
          </p:nvPr>
        </p:nvSpPr>
        <p:spPr>
          <a:xfrm>
            <a:off x="756073" y="1336475"/>
            <a:ext cx="6047400" cy="360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443571a7d6_1_0:notes"/>
          <p:cNvSpPr txBox="1"/>
          <p:nvPr>
            <p:ph idx="1" type="body"/>
          </p:nvPr>
        </p:nvSpPr>
        <p:spPr>
          <a:xfrm>
            <a:off x="755968" y="5145429"/>
            <a:ext cx="60477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g2443571a7d6_1_0:notes"/>
          <p:cNvSpPr/>
          <p:nvPr>
            <p:ph idx="2" type="sldImg"/>
          </p:nvPr>
        </p:nvSpPr>
        <p:spPr>
          <a:xfrm>
            <a:off x="756073" y="1336475"/>
            <a:ext cx="6047400" cy="360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443571a7d6_1_32:notes"/>
          <p:cNvSpPr txBox="1"/>
          <p:nvPr>
            <p:ph idx="1" type="body"/>
          </p:nvPr>
        </p:nvSpPr>
        <p:spPr>
          <a:xfrm>
            <a:off x="755968" y="5145429"/>
            <a:ext cx="60477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g2443571a7d6_1_32:notes"/>
          <p:cNvSpPr/>
          <p:nvPr>
            <p:ph idx="2" type="sldImg"/>
          </p:nvPr>
        </p:nvSpPr>
        <p:spPr>
          <a:xfrm>
            <a:off x="756073" y="1336475"/>
            <a:ext cx="6047400" cy="360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43571a7d6_1_41:notes"/>
          <p:cNvSpPr txBox="1"/>
          <p:nvPr>
            <p:ph idx="1" type="body"/>
          </p:nvPr>
        </p:nvSpPr>
        <p:spPr>
          <a:xfrm>
            <a:off x="755968" y="5145429"/>
            <a:ext cx="60477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g2443571a7d6_1_41:notes"/>
          <p:cNvSpPr/>
          <p:nvPr>
            <p:ph idx="2" type="sldImg"/>
          </p:nvPr>
        </p:nvSpPr>
        <p:spPr>
          <a:xfrm>
            <a:off x="756073" y="1336475"/>
            <a:ext cx="6047400" cy="360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43571a7d6_1_4:notes"/>
          <p:cNvSpPr txBox="1"/>
          <p:nvPr>
            <p:ph idx="1" type="body"/>
          </p:nvPr>
        </p:nvSpPr>
        <p:spPr>
          <a:xfrm>
            <a:off x="755968" y="5145429"/>
            <a:ext cx="60477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2443571a7d6_1_4:notes"/>
          <p:cNvSpPr/>
          <p:nvPr>
            <p:ph idx="2" type="sldImg"/>
          </p:nvPr>
        </p:nvSpPr>
        <p:spPr>
          <a:xfrm>
            <a:off x="756073" y="1336475"/>
            <a:ext cx="6047400" cy="360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443571a7d6_1_61:notes"/>
          <p:cNvSpPr txBox="1"/>
          <p:nvPr>
            <p:ph idx="1" type="body"/>
          </p:nvPr>
        </p:nvSpPr>
        <p:spPr>
          <a:xfrm>
            <a:off x="755968" y="5145429"/>
            <a:ext cx="60477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0" name="Google Shape;200;g2443571a7d6_1_61:notes"/>
          <p:cNvSpPr/>
          <p:nvPr>
            <p:ph idx="2" type="sldImg"/>
          </p:nvPr>
        </p:nvSpPr>
        <p:spPr>
          <a:xfrm>
            <a:off x="756073" y="1336475"/>
            <a:ext cx="6047400" cy="360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443571a7d6_1_103:notes"/>
          <p:cNvSpPr txBox="1"/>
          <p:nvPr>
            <p:ph idx="1" type="body"/>
          </p:nvPr>
        </p:nvSpPr>
        <p:spPr>
          <a:xfrm>
            <a:off x="755968" y="5145429"/>
            <a:ext cx="60477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2443571a7d6_1_103:notes"/>
          <p:cNvSpPr/>
          <p:nvPr>
            <p:ph idx="2" type="sldImg"/>
          </p:nvPr>
        </p:nvSpPr>
        <p:spPr>
          <a:xfrm>
            <a:off x="756073" y="1336475"/>
            <a:ext cx="6047400" cy="360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443571a7d6_1_93:notes"/>
          <p:cNvSpPr txBox="1"/>
          <p:nvPr>
            <p:ph idx="1" type="body"/>
          </p:nvPr>
        </p:nvSpPr>
        <p:spPr>
          <a:xfrm>
            <a:off x="755968" y="5145429"/>
            <a:ext cx="6047700" cy="42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g2443571a7d6_1_93:notes"/>
          <p:cNvSpPr/>
          <p:nvPr>
            <p:ph idx="2" type="sldImg"/>
          </p:nvPr>
        </p:nvSpPr>
        <p:spPr>
          <a:xfrm>
            <a:off x="756073" y="1336475"/>
            <a:ext cx="6047400" cy="360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" type="body"/>
          </p:nvPr>
        </p:nvSpPr>
        <p:spPr>
          <a:xfrm>
            <a:off x="448560" y="1398960"/>
            <a:ext cx="86936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2" type="body"/>
          </p:nvPr>
        </p:nvSpPr>
        <p:spPr>
          <a:xfrm>
            <a:off x="448560" y="3278160"/>
            <a:ext cx="86936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" type="body"/>
          </p:nvPr>
        </p:nvSpPr>
        <p:spPr>
          <a:xfrm>
            <a:off x="448560" y="13989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2" type="body"/>
          </p:nvPr>
        </p:nvSpPr>
        <p:spPr>
          <a:xfrm>
            <a:off x="4903200" y="13989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3" type="body"/>
          </p:nvPr>
        </p:nvSpPr>
        <p:spPr>
          <a:xfrm>
            <a:off x="448560" y="32781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2"/>
          <p:cNvSpPr txBox="1"/>
          <p:nvPr>
            <p:ph idx="4" type="body"/>
          </p:nvPr>
        </p:nvSpPr>
        <p:spPr>
          <a:xfrm>
            <a:off x="4903200" y="32781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3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3"/>
          <p:cNvSpPr txBox="1"/>
          <p:nvPr>
            <p:ph idx="1" type="body"/>
          </p:nvPr>
        </p:nvSpPr>
        <p:spPr>
          <a:xfrm>
            <a:off x="448560" y="1398960"/>
            <a:ext cx="279900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3"/>
          <p:cNvSpPr txBox="1"/>
          <p:nvPr>
            <p:ph idx="2" type="body"/>
          </p:nvPr>
        </p:nvSpPr>
        <p:spPr>
          <a:xfrm>
            <a:off x="3387960" y="1398960"/>
            <a:ext cx="279900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3" type="body"/>
          </p:nvPr>
        </p:nvSpPr>
        <p:spPr>
          <a:xfrm>
            <a:off x="6327360" y="1398960"/>
            <a:ext cx="279900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4" type="body"/>
          </p:nvPr>
        </p:nvSpPr>
        <p:spPr>
          <a:xfrm>
            <a:off x="448560" y="3278160"/>
            <a:ext cx="279900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3"/>
          <p:cNvSpPr txBox="1"/>
          <p:nvPr>
            <p:ph idx="5" type="body"/>
          </p:nvPr>
        </p:nvSpPr>
        <p:spPr>
          <a:xfrm>
            <a:off x="3387960" y="3278160"/>
            <a:ext cx="279900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3"/>
          <p:cNvSpPr txBox="1"/>
          <p:nvPr>
            <p:ph idx="6" type="body"/>
          </p:nvPr>
        </p:nvSpPr>
        <p:spPr>
          <a:xfrm>
            <a:off x="6327360" y="3278160"/>
            <a:ext cx="279900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443d02634d_0_91"/>
          <p:cNvSpPr txBox="1"/>
          <p:nvPr>
            <p:ph type="title"/>
          </p:nvPr>
        </p:nvSpPr>
        <p:spPr>
          <a:xfrm>
            <a:off x="693043" y="301904"/>
            <a:ext cx="86946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1" name="Google Shape;71;g2443d02634d_0_91"/>
          <p:cNvSpPr txBox="1"/>
          <p:nvPr>
            <p:ph idx="1" type="body"/>
          </p:nvPr>
        </p:nvSpPr>
        <p:spPr>
          <a:xfrm>
            <a:off x="693043" y="1509521"/>
            <a:ext cx="8694600" cy="3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/>
        </p:txBody>
      </p:sp>
      <p:sp>
        <p:nvSpPr>
          <p:cNvPr id="72" name="Google Shape;72;g2443d02634d_0_91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3" name="Google Shape;73;g2443d02634d_0_91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4" name="Google Shape;74;g2443d02634d_0_91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43d02634d_0_97"/>
          <p:cNvSpPr txBox="1"/>
          <p:nvPr>
            <p:ph type="ctrTitle"/>
          </p:nvPr>
        </p:nvSpPr>
        <p:spPr>
          <a:xfrm>
            <a:off x="1260078" y="928028"/>
            <a:ext cx="7560600" cy="1974300"/>
          </a:xfrm>
          <a:prstGeom prst="rect">
            <a:avLst/>
          </a:prstGeom>
          <a:noFill/>
          <a:ln>
            <a:noFill/>
          </a:ln>
        </p:spPr>
        <p:txBody>
          <a:bodyPr anchorCtr="0" anchor="b" bIns="37775" lIns="75600" spcFirstLastPara="1" rIns="75600" wrap="square" tIns="377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  <a:defRPr sz="5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7" name="Google Shape;77;g2443d02634d_0_97"/>
          <p:cNvSpPr txBox="1"/>
          <p:nvPr>
            <p:ph idx="1" type="subTitle"/>
          </p:nvPr>
        </p:nvSpPr>
        <p:spPr>
          <a:xfrm>
            <a:off x="1260078" y="2978352"/>
            <a:ext cx="75606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9pPr>
          </a:lstStyle>
          <a:p/>
        </p:txBody>
      </p:sp>
      <p:sp>
        <p:nvSpPr>
          <p:cNvPr id="78" name="Google Shape;78;g2443d02634d_0_97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9" name="Google Shape;79;g2443d02634d_0_97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" name="Google Shape;80;g2443d02634d_0_97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443d02634d_0_103"/>
          <p:cNvSpPr txBox="1"/>
          <p:nvPr>
            <p:ph type="title"/>
          </p:nvPr>
        </p:nvSpPr>
        <p:spPr>
          <a:xfrm>
            <a:off x="687793" y="1413700"/>
            <a:ext cx="8694600" cy="23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37775" lIns="75600" spcFirstLastPara="1" rIns="75600" wrap="square" tIns="377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  <a:defRPr sz="5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3" name="Google Shape;83;g2443d02634d_0_103"/>
          <p:cNvSpPr txBox="1"/>
          <p:nvPr>
            <p:ph idx="1" type="body"/>
          </p:nvPr>
        </p:nvSpPr>
        <p:spPr>
          <a:xfrm>
            <a:off x="687793" y="3794806"/>
            <a:ext cx="8694600" cy="12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4" name="Google Shape;84;g2443d02634d_0_103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5" name="Google Shape;85;g2443d02634d_0_103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6" name="Google Shape;86;g2443d02634d_0_103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43d02634d_0_109"/>
          <p:cNvSpPr txBox="1"/>
          <p:nvPr>
            <p:ph type="title"/>
          </p:nvPr>
        </p:nvSpPr>
        <p:spPr>
          <a:xfrm>
            <a:off x="693043" y="301904"/>
            <a:ext cx="86946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" name="Google Shape;89;g2443d02634d_0_109"/>
          <p:cNvSpPr txBox="1"/>
          <p:nvPr>
            <p:ph idx="1" type="body"/>
          </p:nvPr>
        </p:nvSpPr>
        <p:spPr>
          <a:xfrm>
            <a:off x="693043" y="1509521"/>
            <a:ext cx="4284300" cy="3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/>
        </p:txBody>
      </p:sp>
      <p:sp>
        <p:nvSpPr>
          <p:cNvPr id="90" name="Google Shape;90;g2443d02634d_0_109"/>
          <p:cNvSpPr txBox="1"/>
          <p:nvPr>
            <p:ph idx="2" type="body"/>
          </p:nvPr>
        </p:nvSpPr>
        <p:spPr>
          <a:xfrm>
            <a:off x="5103316" y="1509521"/>
            <a:ext cx="4284300" cy="3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/>
        </p:txBody>
      </p:sp>
      <p:sp>
        <p:nvSpPr>
          <p:cNvPr id="91" name="Google Shape;91;g2443d02634d_0_109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2" name="Google Shape;92;g2443d02634d_0_109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3" name="Google Shape;93;g2443d02634d_0_109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443d02634d_0_116"/>
          <p:cNvSpPr txBox="1"/>
          <p:nvPr>
            <p:ph type="title"/>
          </p:nvPr>
        </p:nvSpPr>
        <p:spPr>
          <a:xfrm>
            <a:off x="694356" y="301904"/>
            <a:ext cx="86946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6" name="Google Shape;96;g2443d02634d_0_116"/>
          <p:cNvSpPr txBox="1"/>
          <p:nvPr>
            <p:ph idx="1" type="body"/>
          </p:nvPr>
        </p:nvSpPr>
        <p:spPr>
          <a:xfrm>
            <a:off x="694356" y="1390073"/>
            <a:ext cx="4264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b" bIns="37775" lIns="75600" spcFirstLastPara="1" rIns="75600" wrap="square" tIns="377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9pPr>
          </a:lstStyle>
          <a:p/>
        </p:txBody>
      </p:sp>
      <p:sp>
        <p:nvSpPr>
          <p:cNvPr id="97" name="Google Shape;97;g2443d02634d_0_116"/>
          <p:cNvSpPr txBox="1"/>
          <p:nvPr>
            <p:ph idx="2" type="body"/>
          </p:nvPr>
        </p:nvSpPr>
        <p:spPr>
          <a:xfrm>
            <a:off x="694356" y="2071326"/>
            <a:ext cx="4264800" cy="30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/>
        </p:txBody>
      </p:sp>
      <p:sp>
        <p:nvSpPr>
          <p:cNvPr id="98" name="Google Shape;98;g2443d02634d_0_116"/>
          <p:cNvSpPr txBox="1"/>
          <p:nvPr>
            <p:ph idx="3" type="body"/>
          </p:nvPr>
        </p:nvSpPr>
        <p:spPr>
          <a:xfrm>
            <a:off x="5103316" y="1390073"/>
            <a:ext cx="42855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b" bIns="37775" lIns="75600" spcFirstLastPara="1" rIns="75600" wrap="square" tIns="377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9pPr>
          </a:lstStyle>
          <a:p/>
        </p:txBody>
      </p:sp>
      <p:sp>
        <p:nvSpPr>
          <p:cNvPr id="99" name="Google Shape;99;g2443d02634d_0_116"/>
          <p:cNvSpPr txBox="1"/>
          <p:nvPr>
            <p:ph idx="4" type="body"/>
          </p:nvPr>
        </p:nvSpPr>
        <p:spPr>
          <a:xfrm>
            <a:off x="5103316" y="2071326"/>
            <a:ext cx="4285500" cy="30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/>
        </p:txBody>
      </p:sp>
      <p:sp>
        <p:nvSpPr>
          <p:cNvPr id="100" name="Google Shape;100;g2443d02634d_0_116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1" name="Google Shape;101;g2443d02634d_0_116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2" name="Google Shape;102;g2443d02634d_0_116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443d02634d_0_125"/>
          <p:cNvSpPr txBox="1"/>
          <p:nvPr>
            <p:ph type="title"/>
          </p:nvPr>
        </p:nvSpPr>
        <p:spPr>
          <a:xfrm>
            <a:off x="693043" y="301904"/>
            <a:ext cx="86946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5" name="Google Shape;105;g2443d02634d_0_125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6" name="Google Shape;106;g2443d02634d_0_125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7" name="Google Shape;107;g2443d02634d_0_125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43d02634d_0_130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" name="Google Shape;110;g2443d02634d_0_130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g2443d02634d_0_130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" type="subTitle"/>
          </p:nvPr>
        </p:nvSpPr>
        <p:spPr>
          <a:xfrm>
            <a:off x="448560" y="1398960"/>
            <a:ext cx="8693640" cy="3597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443d02634d_0_134"/>
          <p:cNvSpPr txBox="1"/>
          <p:nvPr>
            <p:ph type="title"/>
          </p:nvPr>
        </p:nvSpPr>
        <p:spPr>
          <a:xfrm>
            <a:off x="694356" y="378037"/>
            <a:ext cx="3251100" cy="13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7775" lIns="75600" spcFirstLastPara="1" rIns="75600" wrap="square" tIns="377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" name="Google Shape;114;g2443d02634d_0_134"/>
          <p:cNvSpPr txBox="1"/>
          <p:nvPr>
            <p:ph idx="1" type="body"/>
          </p:nvPr>
        </p:nvSpPr>
        <p:spPr>
          <a:xfrm>
            <a:off x="4285579" y="816454"/>
            <a:ext cx="5103300" cy="40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3937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Char char="•"/>
              <a:defRPr sz="2600"/>
            </a:lvl1pPr>
            <a:lvl2pPr indent="-3746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  <a:defRPr sz="2300"/>
            </a:lvl2pPr>
            <a:lvl3pPr indent="-355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365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4pPr>
            <a:lvl5pPr indent="-3365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5pPr>
            <a:lvl6pPr indent="-3365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6pPr>
            <a:lvl7pPr indent="-3365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7pPr>
            <a:lvl8pPr indent="-3365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8pPr>
            <a:lvl9pPr indent="-3365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9pPr>
          </a:lstStyle>
          <a:p/>
        </p:txBody>
      </p:sp>
      <p:sp>
        <p:nvSpPr>
          <p:cNvPr id="115" name="Google Shape;115;g2443d02634d_0_134"/>
          <p:cNvSpPr txBox="1"/>
          <p:nvPr>
            <p:ph idx="2" type="body"/>
          </p:nvPr>
        </p:nvSpPr>
        <p:spPr>
          <a:xfrm>
            <a:off x="694356" y="1701165"/>
            <a:ext cx="3251100" cy="31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6" name="Google Shape;116;g2443d02634d_0_134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7" name="Google Shape;117;g2443d02634d_0_134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8" name="Google Shape;118;g2443d02634d_0_134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443d02634d_0_141"/>
          <p:cNvSpPr txBox="1"/>
          <p:nvPr>
            <p:ph type="title"/>
          </p:nvPr>
        </p:nvSpPr>
        <p:spPr>
          <a:xfrm>
            <a:off x="694356" y="378037"/>
            <a:ext cx="3251100" cy="13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7775" lIns="75600" spcFirstLastPara="1" rIns="75600" wrap="square" tIns="377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1" name="Google Shape;121;g2443d02634d_0_141"/>
          <p:cNvSpPr/>
          <p:nvPr>
            <p:ph idx="2" type="pic"/>
          </p:nvPr>
        </p:nvSpPr>
        <p:spPr>
          <a:xfrm>
            <a:off x="4285579" y="816454"/>
            <a:ext cx="5103300" cy="40296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g2443d02634d_0_141"/>
          <p:cNvSpPr txBox="1"/>
          <p:nvPr>
            <p:ph idx="1" type="body"/>
          </p:nvPr>
        </p:nvSpPr>
        <p:spPr>
          <a:xfrm>
            <a:off x="694356" y="1701165"/>
            <a:ext cx="3251100" cy="31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3" name="Google Shape;123;g2443d02634d_0_141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4" name="Google Shape;124;g2443d02634d_0_141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5" name="Google Shape;125;g2443d02634d_0_141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443d02634d_0_148"/>
          <p:cNvSpPr txBox="1"/>
          <p:nvPr>
            <p:ph type="title"/>
          </p:nvPr>
        </p:nvSpPr>
        <p:spPr>
          <a:xfrm>
            <a:off x="693043" y="301904"/>
            <a:ext cx="86946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8" name="Google Shape;128;g2443d02634d_0_148"/>
          <p:cNvSpPr txBox="1"/>
          <p:nvPr>
            <p:ph idx="1" type="body"/>
          </p:nvPr>
        </p:nvSpPr>
        <p:spPr>
          <a:xfrm rot="5400000">
            <a:off x="3241332" y="-1038829"/>
            <a:ext cx="3597900" cy="86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/>
        </p:txBody>
      </p:sp>
      <p:sp>
        <p:nvSpPr>
          <p:cNvPr id="129" name="Google Shape;129;g2443d02634d_0_148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0" name="Google Shape;130;g2443d02634d_0_148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1" name="Google Shape;131;g2443d02634d_0_148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43d02634d_0_154"/>
          <p:cNvSpPr txBox="1"/>
          <p:nvPr>
            <p:ph type="title"/>
          </p:nvPr>
        </p:nvSpPr>
        <p:spPr>
          <a:xfrm rot="5400000">
            <a:off x="5897982" y="1618004"/>
            <a:ext cx="4805700" cy="217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4" name="Google Shape;134;g2443d02634d_0_154"/>
          <p:cNvSpPr txBox="1"/>
          <p:nvPr>
            <p:ph idx="1" type="body"/>
          </p:nvPr>
        </p:nvSpPr>
        <p:spPr>
          <a:xfrm rot="5400000">
            <a:off x="1487689" y="-492646"/>
            <a:ext cx="4805700" cy="6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1pPr>
            <a:lvl2pPr indent="-3238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9pPr>
          </a:lstStyle>
          <a:p/>
        </p:txBody>
      </p:sp>
      <p:sp>
        <p:nvSpPr>
          <p:cNvPr id="135" name="Google Shape;135;g2443d02634d_0_154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6" name="Google Shape;136;g2443d02634d_0_154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7" name="Google Shape;137;g2443d02634d_0_154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" type="body"/>
          </p:nvPr>
        </p:nvSpPr>
        <p:spPr>
          <a:xfrm>
            <a:off x="448560" y="1398960"/>
            <a:ext cx="8693640" cy="3597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" type="body"/>
          </p:nvPr>
        </p:nvSpPr>
        <p:spPr>
          <a:xfrm>
            <a:off x="448560" y="1398960"/>
            <a:ext cx="4242240" cy="3597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2" type="body"/>
          </p:nvPr>
        </p:nvSpPr>
        <p:spPr>
          <a:xfrm>
            <a:off x="4903200" y="1398960"/>
            <a:ext cx="4242240" cy="3597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7"/>
          <p:cNvSpPr txBox="1"/>
          <p:nvPr>
            <p:ph idx="1" type="subTitle"/>
          </p:nvPr>
        </p:nvSpPr>
        <p:spPr>
          <a:xfrm>
            <a:off x="448560" y="261000"/>
            <a:ext cx="8693640" cy="2798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1" type="body"/>
          </p:nvPr>
        </p:nvSpPr>
        <p:spPr>
          <a:xfrm>
            <a:off x="448560" y="13989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2" type="body"/>
          </p:nvPr>
        </p:nvSpPr>
        <p:spPr>
          <a:xfrm>
            <a:off x="4903200" y="1398960"/>
            <a:ext cx="4242240" cy="3597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8"/>
          <p:cNvSpPr txBox="1"/>
          <p:nvPr>
            <p:ph idx="3" type="body"/>
          </p:nvPr>
        </p:nvSpPr>
        <p:spPr>
          <a:xfrm>
            <a:off x="448560" y="32781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9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" type="body"/>
          </p:nvPr>
        </p:nvSpPr>
        <p:spPr>
          <a:xfrm>
            <a:off x="448560" y="1398960"/>
            <a:ext cx="4242240" cy="3597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2" type="body"/>
          </p:nvPr>
        </p:nvSpPr>
        <p:spPr>
          <a:xfrm>
            <a:off x="4903200" y="13989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3" type="body"/>
          </p:nvPr>
        </p:nvSpPr>
        <p:spPr>
          <a:xfrm>
            <a:off x="4903200" y="32781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/>
          <p:nvPr>
            <p:ph type="title"/>
          </p:nvPr>
        </p:nvSpPr>
        <p:spPr>
          <a:xfrm>
            <a:off x="448560" y="261000"/>
            <a:ext cx="8693640" cy="603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" type="body"/>
          </p:nvPr>
        </p:nvSpPr>
        <p:spPr>
          <a:xfrm>
            <a:off x="448560" y="13989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2" type="body"/>
          </p:nvPr>
        </p:nvSpPr>
        <p:spPr>
          <a:xfrm>
            <a:off x="4903200" y="1398960"/>
            <a:ext cx="42422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3" type="body"/>
          </p:nvPr>
        </p:nvSpPr>
        <p:spPr>
          <a:xfrm>
            <a:off x="448560" y="3278160"/>
            <a:ext cx="8693640" cy="171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title"/>
          </p:nvPr>
        </p:nvSpPr>
        <p:spPr>
          <a:xfrm>
            <a:off x="692640" y="301680"/>
            <a:ext cx="8693640" cy="1095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9"/>
          <p:cNvSpPr txBox="1"/>
          <p:nvPr>
            <p:ph idx="1" type="body"/>
          </p:nvPr>
        </p:nvSpPr>
        <p:spPr>
          <a:xfrm>
            <a:off x="692640" y="1509120"/>
            <a:ext cx="8693640" cy="3597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0" type="dt"/>
          </p:nvPr>
        </p:nvSpPr>
        <p:spPr>
          <a:xfrm>
            <a:off x="692640" y="5255280"/>
            <a:ext cx="2267640" cy="301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3338640" y="5255280"/>
            <a:ext cx="3401640" cy="301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7118640" y="5255280"/>
            <a:ext cx="2267640" cy="301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443d02634d_0_85"/>
          <p:cNvSpPr txBox="1"/>
          <p:nvPr>
            <p:ph type="title"/>
          </p:nvPr>
        </p:nvSpPr>
        <p:spPr>
          <a:xfrm>
            <a:off x="693043" y="301904"/>
            <a:ext cx="86946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g2443d02634d_0_85"/>
          <p:cNvSpPr txBox="1"/>
          <p:nvPr>
            <p:ph idx="1" type="body"/>
          </p:nvPr>
        </p:nvSpPr>
        <p:spPr>
          <a:xfrm>
            <a:off x="693043" y="1509521"/>
            <a:ext cx="8694600" cy="3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600" spcFirstLastPara="1" rIns="75600" wrap="square" tIns="37775">
            <a:normAutofit/>
          </a:bodyPr>
          <a:lstStyle>
            <a:lvl1pPr indent="-3746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  <a:defRPr b="0" i="0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65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g2443d02634d_0_85"/>
          <p:cNvSpPr txBox="1"/>
          <p:nvPr>
            <p:ph idx="10" type="dt"/>
          </p:nvPr>
        </p:nvSpPr>
        <p:spPr>
          <a:xfrm>
            <a:off x="693043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g2443d02634d_0_85"/>
          <p:cNvSpPr txBox="1"/>
          <p:nvPr>
            <p:ph idx="11" type="ftr"/>
          </p:nvPr>
        </p:nvSpPr>
        <p:spPr>
          <a:xfrm>
            <a:off x="3339207" y="5255760"/>
            <a:ext cx="3402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g2443d02634d_0_85"/>
          <p:cNvSpPr txBox="1"/>
          <p:nvPr>
            <p:ph idx="12" type="sldNum"/>
          </p:nvPr>
        </p:nvSpPr>
        <p:spPr>
          <a:xfrm>
            <a:off x="7119441" y="5255760"/>
            <a:ext cx="22680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7775" lIns="75600" spcFirstLastPara="1" rIns="75600" wrap="square" tIns="377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0" Type="http://schemas.openxmlformats.org/officeDocument/2006/relationships/image" Target="../media/image32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Relationship Id="rId4" Type="http://schemas.openxmlformats.org/officeDocument/2006/relationships/image" Target="../media/image4.png"/><Relationship Id="rId9" Type="http://schemas.openxmlformats.org/officeDocument/2006/relationships/image" Target="../media/image31.png"/><Relationship Id="rId5" Type="http://schemas.openxmlformats.org/officeDocument/2006/relationships/image" Target="../media/image27.png"/><Relationship Id="rId6" Type="http://schemas.openxmlformats.org/officeDocument/2006/relationships/image" Target="../media/image8.png"/><Relationship Id="rId7" Type="http://schemas.openxmlformats.org/officeDocument/2006/relationships/image" Target="../media/image28.png"/><Relationship Id="rId8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8.png"/><Relationship Id="rId8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image" Target="../media/image16.png"/><Relationship Id="rId8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14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Relationship Id="rId7" Type="http://schemas.openxmlformats.org/officeDocument/2006/relationships/image" Target="../media/image20.png"/><Relationship Id="rId8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24.png"/><Relationship Id="rId5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Relationship Id="rId4" Type="http://schemas.openxmlformats.org/officeDocument/2006/relationships/image" Target="../media/image4.png"/><Relationship Id="rId5" Type="http://schemas.openxmlformats.org/officeDocument/2006/relationships/image" Target="../media/image27.png"/><Relationship Id="rId6" Type="http://schemas.openxmlformats.org/officeDocument/2006/relationships/image" Target="../media/image26.png"/><Relationship Id="rId7" Type="http://schemas.openxmlformats.org/officeDocument/2006/relationships/image" Target="../media/image29.png"/><Relationship Id="rId8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41000"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/>
          <p:nvPr/>
        </p:nvSpPr>
        <p:spPr>
          <a:xfrm>
            <a:off x="0" y="1881360"/>
            <a:ext cx="10079640" cy="1185840"/>
          </a:xfrm>
          <a:prstGeom prst="rect">
            <a:avLst/>
          </a:prstGeom>
          <a:solidFill>
            <a:srgbClr val="FFFFFF">
              <a:alpha val="5215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"/>
          <p:cNvSpPr/>
          <p:nvPr/>
        </p:nvSpPr>
        <p:spPr>
          <a:xfrm>
            <a:off x="48585" y="1479910"/>
            <a:ext cx="99825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b="1" lang="en-US" sz="11500">
                <a:solidFill>
                  <a:srgbClr val="043464"/>
                </a:solidFill>
                <a:latin typeface="Calibri"/>
                <a:ea typeface="Calibri"/>
                <a:cs typeface="Calibri"/>
                <a:sym typeface="Calibri"/>
              </a:rPr>
              <a:t>Electronics</a:t>
            </a:r>
            <a:endParaRPr b="0" i="0" sz="1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443d02634d_0_80"/>
          <p:cNvSpPr/>
          <p:nvPr/>
        </p:nvSpPr>
        <p:spPr>
          <a:xfrm>
            <a:off x="253950" y="-76210"/>
            <a:ext cx="8693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2443d02634d_0_80"/>
          <p:cNvSpPr txBox="1"/>
          <p:nvPr/>
        </p:nvSpPr>
        <p:spPr>
          <a:xfrm>
            <a:off x="253950" y="675700"/>
            <a:ext cx="60726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Actuators</a:t>
            </a:r>
            <a:endParaRPr b="1" sz="4900">
              <a:solidFill>
                <a:srgbClr val="04346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8" name="Google Shape;238;g2443d02634d_0_80"/>
          <p:cNvSpPr txBox="1"/>
          <p:nvPr/>
        </p:nvSpPr>
        <p:spPr>
          <a:xfrm>
            <a:off x="85550" y="2035475"/>
            <a:ext cx="174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Sensors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9" name="Google Shape;239;g2443d02634d_0_80"/>
          <p:cNvCxnSpPr/>
          <p:nvPr/>
        </p:nvCxnSpPr>
        <p:spPr>
          <a:xfrm flipH="1" rot="10800000">
            <a:off x="1274275" y="2281788"/>
            <a:ext cx="4620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0" name="Google Shape;240;g2443d02634d_0_80"/>
          <p:cNvPicPr preferRelativeResize="0"/>
          <p:nvPr/>
        </p:nvPicPr>
        <p:blipFill rotWithShape="1">
          <a:blip r:embed="rId4">
            <a:alphaModFix/>
          </a:blip>
          <a:srcRect b="0" l="-5530" r="5529" t="0"/>
          <a:stretch/>
        </p:blipFill>
        <p:spPr>
          <a:xfrm>
            <a:off x="1274275" y="1614696"/>
            <a:ext cx="2166200" cy="1566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1" name="Google Shape;241;g2443d02634d_0_80"/>
          <p:cNvCxnSpPr/>
          <p:nvPr/>
        </p:nvCxnSpPr>
        <p:spPr>
          <a:xfrm>
            <a:off x="3501375" y="2281775"/>
            <a:ext cx="94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2" name="Google Shape;242;g2443d02634d_0_80"/>
          <p:cNvSpPr txBox="1"/>
          <p:nvPr/>
        </p:nvSpPr>
        <p:spPr>
          <a:xfrm>
            <a:off x="3207300" y="1665438"/>
            <a:ext cx="174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CAN BUS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3" name="Google Shape;243;g2443d02634d_0_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3075" y="1609575"/>
            <a:ext cx="2372251" cy="1344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g2443d02634d_0_80"/>
          <p:cNvCxnSpPr/>
          <p:nvPr/>
        </p:nvCxnSpPr>
        <p:spPr>
          <a:xfrm>
            <a:off x="5713325" y="3079025"/>
            <a:ext cx="0" cy="29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5" name="Google Shape;245;g2443d02634d_0_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5063" y="3429437"/>
            <a:ext cx="2456525" cy="195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g2443d02634d_0_8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09900" y="675699"/>
            <a:ext cx="2806875" cy="73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2443d02634d_0_80"/>
          <p:cNvSpPr txBox="1"/>
          <p:nvPr/>
        </p:nvSpPr>
        <p:spPr>
          <a:xfrm>
            <a:off x="4228338" y="2948850"/>
            <a:ext cx="174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CAN BUS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8" name="Google Shape;248;g2443d02634d_0_80"/>
          <p:cNvCxnSpPr/>
          <p:nvPr/>
        </p:nvCxnSpPr>
        <p:spPr>
          <a:xfrm flipH="1" rot="10800000">
            <a:off x="6996250" y="2158125"/>
            <a:ext cx="936600" cy="164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g2443d02634d_0_80"/>
          <p:cNvCxnSpPr/>
          <p:nvPr/>
        </p:nvCxnSpPr>
        <p:spPr>
          <a:xfrm flipH="1" rot="10800000">
            <a:off x="7004800" y="3566575"/>
            <a:ext cx="932100" cy="55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0" name="Google Shape;250;g2443d02634d_0_80"/>
          <p:cNvSpPr txBox="1"/>
          <p:nvPr/>
        </p:nvSpPr>
        <p:spPr>
          <a:xfrm>
            <a:off x="7988400" y="2412500"/>
            <a:ext cx="202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Autonomous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 steering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1" name="Google Shape;251;g2443d02634d_0_80"/>
          <p:cNvCxnSpPr>
            <a:stCxn id="245" idx="3"/>
          </p:cNvCxnSpPr>
          <p:nvPr/>
        </p:nvCxnSpPr>
        <p:spPr>
          <a:xfrm>
            <a:off x="6941588" y="4404725"/>
            <a:ext cx="95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52" name="Google Shape;252;g2443d02634d_0_8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88400" y="1560202"/>
            <a:ext cx="1744799" cy="98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2443d02634d_0_8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986175" y="2812700"/>
            <a:ext cx="1744855" cy="98062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2443d02634d_0_80"/>
          <p:cNvSpPr txBox="1"/>
          <p:nvPr/>
        </p:nvSpPr>
        <p:spPr>
          <a:xfrm>
            <a:off x="8196825" y="36919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</a:t>
            </a:r>
            <a:r>
              <a:rPr lang="en-US"/>
              <a:t>efrigeration</a:t>
            </a:r>
            <a:endParaRPr/>
          </a:p>
        </p:txBody>
      </p:sp>
      <p:pic>
        <p:nvPicPr>
          <p:cNvPr id="255" name="Google Shape;255;g2443d02634d_0_8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986200" y="4143400"/>
            <a:ext cx="1744799" cy="88272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2443d02634d_0_80"/>
          <p:cNvSpPr txBox="1"/>
          <p:nvPr/>
        </p:nvSpPr>
        <p:spPr>
          <a:xfrm>
            <a:off x="8131700" y="4920000"/>
            <a:ext cx="159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Autonomous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 Brake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443571a7d6_1_72"/>
          <p:cNvSpPr/>
          <p:nvPr/>
        </p:nvSpPr>
        <p:spPr>
          <a:xfrm>
            <a:off x="253950" y="-76210"/>
            <a:ext cx="8693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2443571a7d6_1_72"/>
          <p:cNvSpPr txBox="1"/>
          <p:nvPr/>
        </p:nvSpPr>
        <p:spPr>
          <a:xfrm>
            <a:off x="828175" y="806725"/>
            <a:ext cx="4167000" cy="48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Oswald"/>
                <a:ea typeface="Oswald"/>
                <a:cs typeface="Oswald"/>
                <a:sym typeface="Oswald"/>
              </a:rPr>
              <a:t>ECU’s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Oswald"/>
                <a:ea typeface="Oswald"/>
                <a:cs typeface="Oswald"/>
                <a:sym typeface="Oswald"/>
              </a:rPr>
              <a:t>Wiring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Oswald"/>
                <a:ea typeface="Oswald"/>
                <a:cs typeface="Oswald"/>
                <a:sym typeface="Oswald"/>
              </a:rPr>
              <a:t>Telemetry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Oswald"/>
                <a:ea typeface="Oswald"/>
                <a:cs typeface="Oswald"/>
                <a:sym typeface="Oswald"/>
              </a:rPr>
              <a:t>Safety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Oswald"/>
                <a:ea typeface="Oswald"/>
                <a:cs typeface="Oswald"/>
                <a:sym typeface="Oswald"/>
              </a:rPr>
              <a:t>Actuators</a:t>
            </a:r>
            <a:endParaRPr sz="28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51" name="Google Shape;151;g2443571a7d6_1_72"/>
          <p:cNvPicPr preferRelativeResize="0"/>
          <p:nvPr/>
        </p:nvPicPr>
        <p:blipFill rotWithShape="1">
          <a:blip r:embed="rId4">
            <a:alphaModFix/>
          </a:blip>
          <a:srcRect b="47362" l="0" r="0" t="14083"/>
          <a:stretch/>
        </p:blipFill>
        <p:spPr>
          <a:xfrm>
            <a:off x="573465" y="806734"/>
            <a:ext cx="646305" cy="31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2443571a7d6_1_72"/>
          <p:cNvPicPr preferRelativeResize="0"/>
          <p:nvPr/>
        </p:nvPicPr>
        <p:blipFill rotWithShape="1">
          <a:blip r:embed="rId4">
            <a:alphaModFix/>
          </a:blip>
          <a:srcRect b="47362" l="0" r="0" t="14083"/>
          <a:stretch/>
        </p:blipFill>
        <p:spPr>
          <a:xfrm>
            <a:off x="573465" y="1646650"/>
            <a:ext cx="646305" cy="31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2443571a7d6_1_72"/>
          <p:cNvPicPr preferRelativeResize="0"/>
          <p:nvPr/>
        </p:nvPicPr>
        <p:blipFill rotWithShape="1">
          <a:blip r:embed="rId4">
            <a:alphaModFix/>
          </a:blip>
          <a:srcRect b="47362" l="0" r="0" t="14083"/>
          <a:stretch/>
        </p:blipFill>
        <p:spPr>
          <a:xfrm>
            <a:off x="573465" y="2434241"/>
            <a:ext cx="646305" cy="31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2443571a7d6_1_72"/>
          <p:cNvPicPr preferRelativeResize="0"/>
          <p:nvPr/>
        </p:nvPicPr>
        <p:blipFill rotWithShape="1">
          <a:blip r:embed="rId4">
            <a:alphaModFix/>
          </a:blip>
          <a:srcRect b="47362" l="0" r="0" t="14083"/>
          <a:stretch/>
        </p:blipFill>
        <p:spPr>
          <a:xfrm>
            <a:off x="573465" y="3195129"/>
            <a:ext cx="646305" cy="31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2443571a7d6_1_72"/>
          <p:cNvPicPr preferRelativeResize="0"/>
          <p:nvPr/>
        </p:nvPicPr>
        <p:blipFill rotWithShape="1">
          <a:blip r:embed="rId4">
            <a:alphaModFix/>
          </a:blip>
          <a:srcRect b="47362" l="0" r="0" t="14083"/>
          <a:stretch/>
        </p:blipFill>
        <p:spPr>
          <a:xfrm>
            <a:off x="573465" y="3964053"/>
            <a:ext cx="646305" cy="31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443571a7d6_1_0"/>
          <p:cNvSpPr/>
          <p:nvPr/>
        </p:nvSpPr>
        <p:spPr>
          <a:xfrm>
            <a:off x="253950" y="-10"/>
            <a:ext cx="8693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g2443571a7d6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2869027" y="2059051"/>
            <a:ext cx="3463549" cy="194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2443571a7d6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775" y="1300046"/>
            <a:ext cx="2166200" cy="156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2443571a7d6_1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875" y="1515937"/>
            <a:ext cx="3040075" cy="137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2443571a7d6_1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6979" y="2850250"/>
            <a:ext cx="2745950" cy="21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2443571a7d6_1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02300" y="3157375"/>
            <a:ext cx="3155908" cy="156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2443571a7d6_1_0"/>
          <p:cNvSpPr txBox="1"/>
          <p:nvPr/>
        </p:nvSpPr>
        <p:spPr>
          <a:xfrm>
            <a:off x="253950" y="752650"/>
            <a:ext cx="4872300" cy="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 control unit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443571a7d6_1_32"/>
          <p:cNvSpPr/>
          <p:nvPr/>
        </p:nvSpPr>
        <p:spPr>
          <a:xfrm>
            <a:off x="253950" y="-76210"/>
            <a:ext cx="8693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2443571a7d6_1_32"/>
          <p:cNvSpPr txBox="1"/>
          <p:nvPr/>
        </p:nvSpPr>
        <p:spPr>
          <a:xfrm>
            <a:off x="34225" y="658575"/>
            <a:ext cx="60726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Hardware design</a:t>
            </a:r>
            <a:endParaRPr b="1" sz="4900">
              <a:solidFill>
                <a:srgbClr val="04346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3" name="Google Shape;173;g2443571a7d6_1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0225" y="590150"/>
            <a:ext cx="2293725" cy="129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2443571a7d6_1_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950" y="1951450"/>
            <a:ext cx="4164475" cy="2563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443571a7d6_1_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2850" y="1951451"/>
            <a:ext cx="4260350" cy="2670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g2443571a7d6_1_32"/>
          <p:cNvCxnSpPr/>
          <p:nvPr/>
        </p:nvCxnSpPr>
        <p:spPr>
          <a:xfrm flipH="1" rot="10800000">
            <a:off x="4592900" y="3284450"/>
            <a:ext cx="7014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443571a7d6_1_41"/>
          <p:cNvSpPr/>
          <p:nvPr/>
        </p:nvSpPr>
        <p:spPr>
          <a:xfrm>
            <a:off x="253950" y="-76210"/>
            <a:ext cx="8693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2443571a7d6_1_41"/>
          <p:cNvSpPr txBox="1"/>
          <p:nvPr/>
        </p:nvSpPr>
        <p:spPr>
          <a:xfrm>
            <a:off x="34225" y="658575"/>
            <a:ext cx="60726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Hardware design</a:t>
            </a:r>
            <a:endParaRPr b="1" sz="4900">
              <a:solidFill>
                <a:srgbClr val="04346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3" name="Google Shape;183;g2443571a7d6_1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0225" y="590150"/>
            <a:ext cx="2293725" cy="1298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g2443571a7d6_1_41"/>
          <p:cNvCxnSpPr/>
          <p:nvPr/>
        </p:nvCxnSpPr>
        <p:spPr>
          <a:xfrm flipH="1" rot="10800000">
            <a:off x="4661350" y="2629825"/>
            <a:ext cx="7014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5" name="Google Shape;185;g2443571a7d6_1_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6332">
            <a:off x="5248544" y="-216856"/>
            <a:ext cx="4507236" cy="6009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2443571a7d6_1_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7575" y="1597575"/>
            <a:ext cx="4035315" cy="207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2443571a7d6_1_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92050" y="3430950"/>
            <a:ext cx="3655600" cy="196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2443571a7d6_1_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24200" y="3637625"/>
            <a:ext cx="2952750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43571a7d6_1_4"/>
          <p:cNvSpPr/>
          <p:nvPr/>
        </p:nvSpPr>
        <p:spPr>
          <a:xfrm>
            <a:off x="253950" y="-76210"/>
            <a:ext cx="8693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2443571a7d6_1_4"/>
          <p:cNvSpPr txBox="1"/>
          <p:nvPr/>
        </p:nvSpPr>
        <p:spPr>
          <a:xfrm>
            <a:off x="34225" y="658575"/>
            <a:ext cx="60726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Software</a:t>
            </a:r>
            <a:r>
              <a:rPr b="1" lang="en-US" sz="49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-US" sz="49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design</a:t>
            </a:r>
            <a:endParaRPr b="1" sz="4900">
              <a:solidFill>
                <a:srgbClr val="04346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95" name="Google Shape;195;g2443571a7d6_1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1000" y="787375"/>
            <a:ext cx="2704250" cy="156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2443571a7d6_1_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56950" y="2651400"/>
            <a:ext cx="2232350" cy="184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2443571a7d6_1_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4750" y="1661800"/>
            <a:ext cx="5502075" cy="298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443571a7d6_1_61"/>
          <p:cNvSpPr/>
          <p:nvPr/>
        </p:nvSpPr>
        <p:spPr>
          <a:xfrm>
            <a:off x="253950" y="-76210"/>
            <a:ext cx="8693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2443571a7d6_1_61"/>
          <p:cNvSpPr txBox="1"/>
          <p:nvPr/>
        </p:nvSpPr>
        <p:spPr>
          <a:xfrm>
            <a:off x="253950" y="684225"/>
            <a:ext cx="60726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Wiring</a:t>
            </a:r>
            <a:endParaRPr b="1" sz="4900">
              <a:solidFill>
                <a:srgbClr val="04346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4" name="Google Shape;204;g2443571a7d6_1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1600" y="527100"/>
            <a:ext cx="2952750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2443571a7d6_1_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975" y="1261287"/>
            <a:ext cx="2381250" cy="36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2443571a7d6_1_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724750"/>
            <a:ext cx="4496176" cy="290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2443571a7d6_1_6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58750" y="1839991"/>
            <a:ext cx="2381250" cy="2488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g2443571a7d6_1_6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92400" y="1775625"/>
            <a:ext cx="2735826" cy="3031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443571a7d6_1_103"/>
          <p:cNvSpPr/>
          <p:nvPr/>
        </p:nvSpPr>
        <p:spPr>
          <a:xfrm>
            <a:off x="253950" y="-76210"/>
            <a:ext cx="8693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2443571a7d6_1_103"/>
          <p:cNvSpPr txBox="1"/>
          <p:nvPr/>
        </p:nvSpPr>
        <p:spPr>
          <a:xfrm>
            <a:off x="253950" y="684225"/>
            <a:ext cx="60726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Safety</a:t>
            </a:r>
            <a:endParaRPr b="1" sz="4900">
              <a:solidFill>
                <a:srgbClr val="04346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5" name="Google Shape;215;g2443571a7d6_1_10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2999" y="1707726"/>
            <a:ext cx="3176602" cy="32916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2443571a7d6_1_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2826" y="1707725"/>
            <a:ext cx="3962400" cy="2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443571a7d6_1_93"/>
          <p:cNvSpPr/>
          <p:nvPr/>
        </p:nvSpPr>
        <p:spPr>
          <a:xfrm>
            <a:off x="253950" y="-76210"/>
            <a:ext cx="86937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Electronics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2443571a7d6_1_93"/>
          <p:cNvSpPr txBox="1"/>
          <p:nvPr/>
        </p:nvSpPr>
        <p:spPr>
          <a:xfrm>
            <a:off x="253950" y="684225"/>
            <a:ext cx="60726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Telemetry</a:t>
            </a:r>
            <a:endParaRPr b="1" sz="4900">
              <a:solidFill>
                <a:srgbClr val="04346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3" name="Google Shape;223;g2443571a7d6_1_93"/>
          <p:cNvSpPr txBox="1"/>
          <p:nvPr/>
        </p:nvSpPr>
        <p:spPr>
          <a:xfrm>
            <a:off x="111200" y="2608625"/>
            <a:ext cx="174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Sensors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4" name="Google Shape;224;g2443571a7d6_1_93"/>
          <p:cNvCxnSpPr>
            <a:endCxn id="223" idx="3"/>
          </p:cNvCxnSpPr>
          <p:nvPr/>
        </p:nvCxnSpPr>
        <p:spPr>
          <a:xfrm flipH="1" rot="10800000">
            <a:off x="1394000" y="2854925"/>
            <a:ext cx="4620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5" name="Google Shape;225;g2443571a7d6_1_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2050" y="2187821"/>
            <a:ext cx="2166200" cy="1566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Google Shape;226;g2443571a7d6_1_93"/>
          <p:cNvCxnSpPr/>
          <p:nvPr/>
        </p:nvCxnSpPr>
        <p:spPr>
          <a:xfrm>
            <a:off x="3797450" y="2835275"/>
            <a:ext cx="94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7" name="Google Shape;227;g2443571a7d6_1_93"/>
          <p:cNvSpPr txBox="1"/>
          <p:nvPr/>
        </p:nvSpPr>
        <p:spPr>
          <a:xfrm>
            <a:off x="3395450" y="2187825"/>
            <a:ext cx="174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43464"/>
                </a:solidFill>
                <a:latin typeface="Poppins"/>
                <a:ea typeface="Poppins"/>
                <a:cs typeface="Poppins"/>
                <a:sym typeface="Poppins"/>
              </a:rPr>
              <a:t>CAN BUS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g2443571a7d6_1_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0125" y="2187838"/>
            <a:ext cx="2372251" cy="134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2443571a7d6_1_9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7301548">
            <a:off x="6931501" y="1835677"/>
            <a:ext cx="2132924" cy="2048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2443571a7d6_1_9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46550" y="2287650"/>
            <a:ext cx="1458025" cy="109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2443571a7d6_1_9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90775" y="884574"/>
            <a:ext cx="2806875" cy="73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2023-05-14T12:59:23Z</dcterms:created>
</cp:coreProperties>
</file>